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0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63229336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7932495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10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2863658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795439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467478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915107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4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79599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5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381644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6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885339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7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766860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8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187269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9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619718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Объект с подписью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Заголовок и вертикальный текст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Вертикальный заголовок и текст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Заголовок раздела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Два объекта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Сравнение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Рисунок с подписью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1259632" y="1052736"/>
            <a:ext cx="2808312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64</a:t>
            </a: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</a:p>
        </p:txBody>
      </p:sp>
      <p:sp>
        <p:nvSpPr>
          <p:cNvPr id="90" name="Shape 90"/>
          <p:cNvSpPr txBox="1"/>
          <p:nvPr/>
        </p:nvSpPr>
        <p:spPr>
          <a:xfrm>
            <a:off x="395536" y="3140966"/>
            <a:ext cx="8136903" cy="2232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lvl="0" algn="ctr">
              <a:buClr>
                <a:srgbClr val="0E6794"/>
              </a:buClr>
              <a:buSzPct val="25000"/>
            </a:pPr>
            <a:r>
              <a:rPr lang="ru-RU" sz="54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Прохання</a:t>
            </a:r>
            <a:r>
              <a:rPr lang="ru-RU" sz="54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до Бога про </a:t>
            </a:r>
            <a:r>
              <a:rPr lang="ru-RU" sz="54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знищення</a:t>
            </a:r>
            <a:r>
              <a:rPr lang="ru-RU" sz="54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бунтівних</a:t>
            </a:r>
            <a:r>
              <a:rPr lang="ru-RU" sz="54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чоловіків</a:t>
            </a:r>
            <a:endParaRPr lang="ru-RU" sz="5400" b="1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971600" y="1052736"/>
            <a:ext cx="3816424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64</a:t>
            </a: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:10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467543" y="2564903"/>
            <a:ext cx="8352928" cy="237626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36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Georgia"/>
              <a:buNone/>
            </a:pPr>
            <a:r>
              <a:rPr lang="ru-RU" sz="36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</a:p>
          <a:p>
            <a:pPr lvl="0">
              <a:buClr>
                <a:srgbClr val="333333"/>
              </a:buClr>
              <a:buSzPct val="25000"/>
            </a:pP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І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всі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люди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боятися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будуть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і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будуть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розказувати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про чин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всемогутнього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Бога, і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діло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Його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зрозуміють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! </a:t>
            </a:r>
            <a:endParaRPr lang="ru-RU" sz="36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102764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971600" y="1052736"/>
            <a:ext cx="3816424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64</a:t>
            </a: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:11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467543" y="2564903"/>
            <a:ext cx="8352928" cy="266429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36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Georgia"/>
              <a:buNone/>
            </a:pPr>
            <a:r>
              <a:rPr lang="ru-RU" sz="36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</a:p>
          <a:p>
            <a:pPr lvl="0">
              <a:buClr>
                <a:srgbClr val="333333"/>
              </a:buClr>
              <a:buSzPct val="25000"/>
            </a:pP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І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праведний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Господом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Ісусом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буде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радіти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і буде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вдаватись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до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Нього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</a:t>
            </a:r>
            <a:b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і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будуть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похвалені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всі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простосерді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та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щирі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ЧОЛОВІКИ! </a:t>
            </a:r>
            <a:endParaRPr lang="ru-RU" sz="36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03815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971600" y="1052736"/>
            <a:ext cx="3240359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64</a:t>
            </a: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2</a:t>
            </a:r>
            <a:endParaRPr lang="ru-RU" sz="32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467543" y="2564903"/>
            <a:ext cx="8352928" cy="273630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36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Georgia"/>
              <a:buNone/>
            </a:pPr>
            <a:r>
              <a:rPr lang="ru-RU" sz="36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</a:p>
          <a:p>
            <a:pPr lvl="0">
              <a:buClr>
                <a:srgbClr val="333333"/>
              </a:buClr>
              <a:buSzPct val="25000"/>
            </a:pP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Вислухай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Боже,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небесний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Отче,</a:t>
            </a:r>
            <a:r>
              <a:rPr lang="en-US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/>
            </a:r>
            <a:br>
              <a:rPr lang="en-US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мій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голос, як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скаржуся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я, </a:t>
            </a:r>
            <a:r>
              <a:rPr lang="en-US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/>
            </a:r>
            <a:br>
              <a:rPr lang="en-US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від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страху перед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злими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супротивниками душу мою хорони! </a:t>
            </a:r>
            <a:endParaRPr lang="ru-RU" sz="36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971600" y="1052736"/>
            <a:ext cx="3240359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64</a:t>
            </a: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3</a:t>
            </a:r>
            <a:endParaRPr lang="ru-RU" sz="32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467543" y="2564903"/>
            <a:ext cx="8352928" cy="237626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36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Georgia"/>
              <a:buNone/>
            </a:pPr>
            <a:r>
              <a:rPr lang="ru-RU" sz="36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</a:p>
          <a:p>
            <a:pPr lvl="0">
              <a:buClr>
                <a:srgbClr val="333333"/>
              </a:buClr>
              <a:buSzPct val="25000"/>
            </a:pP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Заховай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мене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від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потаємного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збору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злочинців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та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корумпованих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ЧОЛОВІКІВ,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від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крику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свавільців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endParaRPr lang="ru-RU" sz="36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2361119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971600" y="1052736"/>
            <a:ext cx="3240359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64</a:t>
            </a: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4</a:t>
            </a:r>
            <a:endParaRPr lang="ru-RU" sz="32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467543" y="2564903"/>
            <a:ext cx="8352928" cy="237626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36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Georgia"/>
              <a:buNone/>
            </a:pPr>
            <a:r>
              <a:rPr lang="ru-RU" sz="36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</a:p>
          <a:p>
            <a:pPr lvl="0">
              <a:buClr>
                <a:srgbClr val="333333"/>
              </a:buClr>
              <a:buSzPct val="25000"/>
            </a:pP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ці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ЧОЛОВІКИ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нагострили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свого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язика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як меча,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натягнули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стрілу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свою словом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гірким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endParaRPr lang="ru-RU" sz="36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875888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971600" y="1052736"/>
            <a:ext cx="3240359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64</a:t>
            </a: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5</a:t>
            </a:r>
            <a:endParaRPr lang="ru-RU" sz="32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467543" y="2564903"/>
            <a:ext cx="8352928" cy="259228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36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Georgia"/>
              <a:buNone/>
            </a:pPr>
            <a:r>
              <a:rPr lang="ru-RU" sz="36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</a:p>
          <a:p>
            <a:pPr lvl="0">
              <a:buClr>
                <a:srgbClr val="333333"/>
              </a:buClr>
              <a:buSzPct val="25000"/>
            </a:pP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щоб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таємно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стріляти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в невинного та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побожного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християнина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вони нагло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стрілятимуть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в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нього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і не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будуть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боятись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!… </a:t>
            </a:r>
            <a:endParaRPr lang="ru-RU" sz="36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214087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971600" y="1052736"/>
            <a:ext cx="3240359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64</a:t>
            </a: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6</a:t>
            </a:r>
            <a:endParaRPr lang="ru-RU" sz="32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467543" y="2564903"/>
            <a:ext cx="8352928" cy="259228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36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Georgia"/>
              <a:buNone/>
            </a:pPr>
            <a:r>
              <a:rPr lang="ru-RU" sz="36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</a:p>
          <a:p>
            <a:pPr lvl="0">
              <a:buClr>
                <a:srgbClr val="333333"/>
              </a:buClr>
              <a:buSzPct val="25000"/>
            </a:pP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У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злій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справі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зміцняють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себе ЧОЛОВІКИ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ці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змовляються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пастки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таємно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розставити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кажуть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:</a:t>
            </a:r>
            <a:r>
              <a:rPr lang="en-US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/>
            </a:r>
            <a:br>
              <a:rPr lang="en-US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Хто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буде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їх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бачити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?</a:t>
            </a:r>
            <a:endParaRPr lang="ru-RU" sz="36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2692624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971600" y="1052736"/>
            <a:ext cx="3240359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64</a:t>
            </a: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7</a:t>
            </a:r>
            <a:endParaRPr lang="ru-RU" sz="32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467543" y="2564903"/>
            <a:ext cx="8352928" cy="259228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36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Georgia"/>
              <a:buNone/>
            </a:pPr>
            <a:r>
              <a:rPr lang="ru-RU" sz="36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</a:p>
          <a:p>
            <a:pPr lvl="0">
              <a:buClr>
                <a:srgbClr val="333333"/>
              </a:buClr>
              <a:buSzPct val="25000"/>
            </a:pP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Вони, ЧОЛОВІКИ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ці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кривди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ховають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…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Загинемо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як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задум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їхній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сповниться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бо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нутро ЧОЛОВІКА та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серце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глибоке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! </a:t>
            </a:r>
            <a:endParaRPr lang="ru-RU" sz="36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886887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971600" y="1052736"/>
            <a:ext cx="3240359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64</a:t>
            </a: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:8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467543" y="2564903"/>
            <a:ext cx="8352928" cy="237626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36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Georgia"/>
              <a:buNone/>
            </a:pPr>
            <a:r>
              <a:rPr lang="ru-RU" sz="36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</a:p>
          <a:p>
            <a:pPr lvl="0">
              <a:buClr>
                <a:srgbClr val="333333"/>
              </a:buClr>
              <a:buSzPct val="25000"/>
            </a:pP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Але вчинить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святий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Бог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відплату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що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стріла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на них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стрілить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b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і нагло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поранені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будуть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endParaRPr lang="ru-RU" sz="36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786398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971600" y="1052736"/>
            <a:ext cx="3240359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64</a:t>
            </a: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:9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467543" y="2564903"/>
            <a:ext cx="8352928" cy="237626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36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Georgia"/>
              <a:buNone/>
            </a:pPr>
            <a:r>
              <a:rPr lang="ru-RU" sz="36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</a:p>
          <a:p>
            <a:pPr lvl="0">
              <a:buClr>
                <a:srgbClr val="333333"/>
              </a:buClr>
              <a:buSzPct val="25000"/>
            </a:pP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і вчинить,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що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їхній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язик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допадеться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до них, і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будуть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хитати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головою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усі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хто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спогляне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на них!… </a:t>
            </a:r>
            <a:endParaRPr lang="ru-RU" sz="36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179052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</TotalTime>
  <Words>56</Words>
  <Application>Microsoft Office PowerPoint</Application>
  <PresentationFormat>Экран (4:3)</PresentationFormat>
  <Paragraphs>53</Paragraphs>
  <Slides>11</Slides>
  <Notes>11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ПСАЛОМ 64 </vt:lpstr>
      <vt:lpstr>ПСАЛОМ 64:2</vt:lpstr>
      <vt:lpstr>ПСАЛОМ 64:3</vt:lpstr>
      <vt:lpstr>ПСАЛОМ 64:4</vt:lpstr>
      <vt:lpstr>ПСАЛОМ 64:5</vt:lpstr>
      <vt:lpstr>ПСАЛОМ 64:6</vt:lpstr>
      <vt:lpstr>ПСАЛОМ 64:7</vt:lpstr>
      <vt:lpstr>ПСАЛОМ 64:8</vt:lpstr>
      <vt:lpstr>ПСАЛОМ 64:9</vt:lpstr>
      <vt:lpstr>ПСАЛОМ 64:10</vt:lpstr>
      <vt:lpstr>ПСАЛОМ 64:11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ПСАЛОМ 1 </dc:title>
  <cp:lastModifiedBy>Admin</cp:lastModifiedBy>
  <cp:revision>13</cp:revision>
  <dcterms:modified xsi:type="dcterms:W3CDTF">2019-11-11T18:05:48Z</dcterms:modified>
</cp:coreProperties>
</file>